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552"/>
    <p:restoredTop sz="94691"/>
  </p:normalViewPr>
  <p:slideViewPr>
    <p:cSldViewPr snapToGrid="0" snapToObjects="1">
      <p:cViewPr>
        <p:scale>
          <a:sx n="113" d="100"/>
          <a:sy n="113" d="100"/>
        </p:scale>
        <p:origin x="333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077343-F486-F145-9293-8A2E9EAC0152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E99B2E-DE66-A140-84AE-D2302FB24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122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E99B2E-DE66-A140-84AE-D2302FB240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7125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48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23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599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52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59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038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63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340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51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68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33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A5486B-B367-0745-A197-308894CD2FC6}" type="datetimeFigureOut">
              <a:rPr lang="en-US" smtClean="0"/>
              <a:t>4/30/20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A0ED65-CF36-434F-8DBA-7BAA5DB029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523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848" y="979899"/>
            <a:ext cx="6215152" cy="46876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0235"/>
            <a:ext cx="5976848" cy="446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555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2179" y="-555981"/>
            <a:ext cx="9335912" cy="65687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734" y="-555980"/>
            <a:ext cx="9388638" cy="656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819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5044" y="-450851"/>
            <a:ext cx="12962466" cy="8482427"/>
          </a:xfrm>
          <a:prstGeom prst="rect">
            <a:avLst/>
          </a:prstGeom>
        </p:spPr>
      </p:pic>
      <p:sp>
        <p:nvSpPr>
          <p:cNvPr id="6" name="Multiply 5"/>
          <p:cNvSpPr/>
          <p:nvPr/>
        </p:nvSpPr>
        <p:spPr>
          <a:xfrm>
            <a:off x="2792590" y="614777"/>
            <a:ext cx="6678788" cy="6474646"/>
          </a:xfrm>
          <a:prstGeom prst="mathMultiply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14712" y="2882421"/>
            <a:ext cx="246097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/>
              <a:t>A lot of problems with occupancy tracking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149466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0532" y="-829733"/>
            <a:ext cx="7437040" cy="85174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507" y="-829733"/>
            <a:ext cx="11317928" cy="851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296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</TotalTime>
  <Words>8</Words>
  <Application>Microsoft Macintosh PowerPoint</Application>
  <PresentationFormat>Widescreen</PresentationFormat>
  <Paragraphs>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Phuc Nguyen</dc:creator>
  <cp:lastModifiedBy>Phuc Nguyen</cp:lastModifiedBy>
  <cp:revision>6</cp:revision>
  <dcterms:created xsi:type="dcterms:W3CDTF">2020-04-30T03:03:27Z</dcterms:created>
  <dcterms:modified xsi:type="dcterms:W3CDTF">2020-04-30T10:05:11Z</dcterms:modified>
</cp:coreProperties>
</file>

<file path=docProps/thumbnail.jpeg>
</file>